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63" r:id="rId6"/>
    <p:sldId id="274" r:id="rId7"/>
    <p:sldId id="261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63" autoAdjust="0"/>
  </p:normalViewPr>
  <p:slideViewPr>
    <p:cSldViewPr>
      <p:cViewPr>
        <p:scale>
          <a:sx n="60" d="100"/>
          <a:sy n="60" d="100"/>
        </p:scale>
        <p:origin x="-94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81EDA-7584-4C40-AEAE-D3A0A3A92851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2B5C2-14E8-4E6E-B05C-AE4657F8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11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902493"/>
            <a:ext cx="8991600" cy="2678907"/>
          </a:xfrm>
          <a:ln w="57150"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reflection blurRad="6350" stA="52000" endA="300" endPos="29000" dir="5400000" sy="-100000" algn="bl" rotWithShape="0"/>
          </a:effectLst>
        </p:spPr>
        <p:txBody>
          <a:bodyPr/>
          <a:lstStyle/>
          <a:p>
            <a:pPr rtl="0"/>
            <a:r>
              <a:rPr lang="en-US" sz="3200" b="1" dirty="0" smtClean="0"/>
              <a:t>TITLE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962400"/>
            <a:ext cx="6172200" cy="990428"/>
          </a:xfrm>
        </p:spPr>
        <p:txBody>
          <a:bodyPr/>
          <a:lstStyle/>
          <a:p>
            <a:pPr algn="r"/>
            <a:r>
              <a:rPr lang="en-US" sz="2400" b="1" dirty="0" smtClean="0"/>
              <a:t>Author Name 1</a:t>
            </a:r>
          </a:p>
          <a:p>
            <a:pPr algn="r"/>
            <a:r>
              <a:rPr lang="en-US" sz="2400" b="1" dirty="0" smtClean="0"/>
              <a:t>Author Name 2</a:t>
            </a:r>
          </a:p>
          <a:p>
            <a:pPr algn="r"/>
            <a:r>
              <a:rPr lang="en-US" sz="2000" dirty="0" smtClean="0">
                <a:solidFill>
                  <a:schemeClr val="tx2"/>
                </a:solidFill>
              </a:rPr>
              <a:t>Author EMAIL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6344" y="346486"/>
            <a:ext cx="3595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b="1" dirty="0"/>
              <a:t>Abstract </a:t>
            </a:r>
            <a:r>
              <a:rPr lang="en-US" sz="2400" b="1" dirty="0" smtClean="0"/>
              <a:t>No. – </a:t>
            </a:r>
            <a:r>
              <a:rPr lang="en-US" sz="2400" b="1" dirty="0" err="1" smtClean="0"/>
              <a:t>FPxx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762000" y="5486400"/>
            <a:ext cx="7523018" cy="400110"/>
          </a:xfrm>
          <a:prstGeom prst="rect">
            <a:avLst/>
          </a:prstGeom>
          <a:solidFill>
            <a:schemeClr val="tx2"/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Institute Name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79128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114800"/>
          </a:xfrm>
        </p:spPr>
        <p:txBody>
          <a:bodyPr/>
          <a:lstStyle/>
          <a:p>
            <a:endParaRPr lang="en-US" sz="2400" baseline="30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10668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141142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800600"/>
            <a:ext cx="876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3810000"/>
            <a:ext cx="82296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2pPr>
            <a:lvl3pPr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3pPr>
            <a:lvl4pPr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4pPr>
            <a:lvl5pPr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9pPr>
          </a:lstStyle>
          <a:p>
            <a:endParaRPr lang="en-US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Case Summary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419600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6200" y="12192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202897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rtl="0"/>
            <a:r>
              <a:rPr lang="en-US" b="1" dirty="0" smtClean="0"/>
              <a:t>Photographs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4525963"/>
          </a:xfrm>
        </p:spPr>
        <p:txBody>
          <a:bodyPr/>
          <a:lstStyle/>
          <a:p>
            <a:endParaRPr lang="en-US" sz="2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9144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84275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143000"/>
          </a:xfrm>
        </p:spPr>
        <p:txBody>
          <a:bodyPr/>
          <a:lstStyle/>
          <a:p>
            <a:pPr rtl="0"/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067800" cy="4525963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9144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646089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1816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9144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365849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endParaRPr lang="en-US" sz="2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12192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84275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Thank You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1219200"/>
            <a:ext cx="89154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517741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BM BLUE">
  <a:themeElements>
    <a:clrScheme name="Default Design 14">
      <a:dk1>
        <a:srgbClr val="000000"/>
      </a:dk1>
      <a:lt1>
        <a:srgbClr val="FFFFFF"/>
      </a:lt1>
      <a:dk2>
        <a:srgbClr val="23238E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23238E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238E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IBM BLUE</Template>
  <TotalTime>5072</TotalTime>
  <Words>26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IBM BLUE</vt:lpstr>
      <vt:lpstr>TITLE</vt:lpstr>
      <vt:lpstr>Background</vt:lpstr>
      <vt:lpstr>Case Summary</vt:lpstr>
      <vt:lpstr>Photographs</vt:lpstr>
      <vt:lpstr>Discussion</vt:lpstr>
      <vt:lpstr>Conclusions</vt:lpstr>
      <vt:lpstr>Key References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Anesthesia in Liver Disease</dc:title>
  <dc:creator>Sidharth</dc:creator>
  <cp:lastModifiedBy>Sidharth</cp:lastModifiedBy>
  <cp:revision>90</cp:revision>
  <dcterms:created xsi:type="dcterms:W3CDTF">2006-08-16T00:00:00Z</dcterms:created>
  <dcterms:modified xsi:type="dcterms:W3CDTF">2018-05-23T01:18:13Z</dcterms:modified>
</cp:coreProperties>
</file>